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9" r:id="rId4"/>
  </p:sldMasterIdLst>
  <p:notesMasterIdLst>
    <p:notesMasterId r:id="rId25"/>
  </p:notesMasterIdLst>
  <p:handoutMasterIdLst>
    <p:handoutMasterId r:id="rId26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466C0F-1276-42B3-A338-C6465C7DC70C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Untitled Section" id="{47D9396C-EBA0-4912-A00D-A161B4AB553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5" autoAdjust="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7ED52F-A968-43CE-B88C-80D8E10AC9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91134-1F3B-4F25-9CB5-EE2B5BB138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3BB8-E986-4799-9EEE-1461A519AD25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8D419-8132-424C-B416-E856B1934B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2BC60-8255-4B38-AD65-A4D8E8AC1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84950-0DEF-4DE0-A656-C6AC5FA40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9DE2F-1513-45B2-BF72-012A93D01CCC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30287-88B6-4F46-82C5-D62F4E002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30287-88B6-4F46-82C5-D62F4E0024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5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07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1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1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28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1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4805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79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1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4/3/2024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68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tionary.org/wiki/%CE%B2%CE%AF%CE%B1%CE%B9%CE%BF%CF%82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l-GR" dirty="0"/>
              <a:t>ΧΑΡΤΕΣ</a:t>
            </a:r>
            <a:endParaRPr lang="en-US" dirty="0"/>
          </a:p>
        </p:txBody>
      </p:sp>
      <p:grpSp>
        <p:nvGrpSpPr>
          <p:cNvPr id="117" name="Group 116" descr="Top Profile with Photo">
            <a:extLst>
              <a:ext uri="{FF2B5EF4-FFF2-40B4-BE49-F238E27FC236}">
                <a16:creationId xmlns:a16="http://schemas.microsoft.com/office/drawing/2014/main" id="{29A2F383-53EC-4824-A0B3-04705A56E78D}"/>
              </a:ext>
            </a:extLst>
          </p:cNvPr>
          <p:cNvGrpSpPr/>
          <p:nvPr/>
        </p:nvGrpSpPr>
        <p:grpSpPr>
          <a:xfrm>
            <a:off x="4377878" y="1949302"/>
            <a:ext cx="3404380" cy="1076444"/>
            <a:chOff x="4393810" y="1952526"/>
            <a:chExt cx="3404380" cy="1076444"/>
          </a:xfrm>
        </p:grpSpPr>
        <p:pic>
          <p:nvPicPr>
            <p:cNvPr id="50" name="Picture 49" descr="Shadow">
              <a:extLst>
                <a:ext uri="{FF2B5EF4-FFF2-40B4-BE49-F238E27FC236}">
                  <a16:creationId xmlns:a16="http://schemas.microsoft.com/office/drawing/2014/main" id="{C9A96126-37B9-46C5-9BEE-FADC226B7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62187" r="9778" b="8282"/>
            <a:stretch/>
          </p:blipFill>
          <p:spPr>
            <a:xfrm>
              <a:off x="4393810" y="2327786"/>
              <a:ext cx="3404380" cy="70118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5B09E2-B849-4614-9B74-163F5FF1F387}"/>
                </a:ext>
              </a:extLst>
            </p:cNvPr>
            <p:cNvSpPr/>
            <p:nvPr/>
          </p:nvSpPr>
          <p:spPr>
            <a:xfrm>
              <a:off x="4531284" y="1952526"/>
              <a:ext cx="3266905" cy="6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anchor="ctr" anchorCtr="0">
              <a:noAutofit/>
            </a:bodyPr>
            <a:lstStyle/>
            <a:p>
              <a:pPr marL="0" lvl="0" indent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b="1" kern="1200" dirty="0">
                  <a:solidFill>
                    <a:schemeClr val="bg1"/>
                  </a:solidFill>
                </a:rPr>
                <a:t>ΕΙΔΗ ΧΑΡΤΩΝ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118" descr="Profile with Photo">
            <a:extLst>
              <a:ext uri="{FF2B5EF4-FFF2-40B4-BE49-F238E27FC236}">
                <a16:creationId xmlns:a16="http://schemas.microsoft.com/office/drawing/2014/main" id="{559C510F-2AAC-4FFD-B20C-2FF8B9BA9FBE}"/>
              </a:ext>
            </a:extLst>
          </p:cNvPr>
          <p:cNvGrpSpPr/>
          <p:nvPr/>
        </p:nvGrpSpPr>
        <p:grpSpPr>
          <a:xfrm>
            <a:off x="1459237" y="2600965"/>
            <a:ext cx="2920298" cy="1030182"/>
            <a:chOff x="-2214785" y="3986053"/>
            <a:chExt cx="2920298" cy="1030182"/>
          </a:xfrm>
        </p:grpSpPr>
        <p:pic>
          <p:nvPicPr>
            <p:cNvPr id="56" name="Picture 55" descr="Shadow">
              <a:extLst>
                <a:ext uri="{FF2B5EF4-FFF2-40B4-BE49-F238E27FC236}">
                  <a16:creationId xmlns:a16="http://schemas.microsoft.com/office/drawing/2014/main" id="{6E219D2D-9F46-4C1E-96B7-E0F3B9DC8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62187" r="9778" b="8282"/>
            <a:stretch/>
          </p:blipFill>
          <p:spPr>
            <a:xfrm>
              <a:off x="-1570293" y="4315051"/>
              <a:ext cx="1888331" cy="70118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F8D098-0929-4CEA-9504-BC69DC676431}"/>
                </a:ext>
              </a:extLst>
            </p:cNvPr>
            <p:cNvSpPr/>
            <p:nvPr/>
          </p:nvSpPr>
          <p:spPr>
            <a:xfrm>
              <a:off x="-2214785" y="3986053"/>
              <a:ext cx="2920298" cy="684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>
                  <a:solidFill>
                    <a:schemeClr val="bg1"/>
                  </a:solidFill>
                </a:rPr>
                <a:t>Γενικοί ή Τοπογραφικοί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Picture 63" descr="Shadow">
            <a:extLst>
              <a:ext uri="{FF2B5EF4-FFF2-40B4-BE49-F238E27FC236}">
                <a16:creationId xmlns:a16="http://schemas.microsoft.com/office/drawing/2014/main" id="{D1EACAE0-8DD6-494B-9D64-5C4E85C224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2187" r="9778" b="8282"/>
          <a:stretch/>
        </p:blipFill>
        <p:spPr>
          <a:xfrm>
            <a:off x="6883982" y="3221842"/>
            <a:ext cx="2013389" cy="7011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DFF8E5-DA86-4C58-9F40-3EB827A6AB4E}"/>
              </a:ext>
            </a:extLst>
          </p:cNvPr>
          <p:cNvSpPr/>
          <p:nvPr/>
        </p:nvSpPr>
        <p:spPr>
          <a:xfrm>
            <a:off x="4144453" y="6160229"/>
            <a:ext cx="1530790" cy="46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>
                <a:solidFill>
                  <a:schemeClr val="tx1"/>
                </a:solidFill>
              </a:rPr>
              <a:t>Τοπογραφικοί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8" name="Picture 57" descr="Shadow">
            <a:extLst>
              <a:ext uri="{FF2B5EF4-FFF2-40B4-BE49-F238E27FC236}">
                <a16:creationId xmlns:a16="http://schemas.microsoft.com/office/drawing/2014/main" id="{13BFBB35-FD78-4A6C-96B6-2A3708734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2187" r="9778" b="8282"/>
          <a:stretch/>
        </p:blipFill>
        <p:spPr>
          <a:xfrm>
            <a:off x="391023" y="3301846"/>
            <a:ext cx="1888331" cy="70118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AD43BAE-F667-4859-A42B-3828F545314A}"/>
              </a:ext>
            </a:extLst>
          </p:cNvPr>
          <p:cNvSpPr/>
          <p:nvPr/>
        </p:nvSpPr>
        <p:spPr>
          <a:xfrm>
            <a:off x="2261583" y="4610975"/>
            <a:ext cx="2393212" cy="684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400" dirty="0">
                <a:solidFill>
                  <a:schemeClr val="tx1"/>
                </a:solidFill>
              </a:rPr>
              <a:t>Γεωμορφολογικοί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 descr="Profile Photo Placeholder">
            <a:extLst>
              <a:ext uri="{FF2B5EF4-FFF2-40B4-BE49-F238E27FC236}">
                <a16:creationId xmlns:a16="http://schemas.microsoft.com/office/drawing/2014/main" id="{31FF547A-CDAC-4DB0-8683-977910F27740}"/>
              </a:ext>
            </a:extLst>
          </p:cNvPr>
          <p:cNvSpPr/>
          <p:nvPr/>
        </p:nvSpPr>
        <p:spPr>
          <a:xfrm>
            <a:off x="10680901" y="349799"/>
            <a:ext cx="612000" cy="612000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34" t="-4091" r="-4362" b="-3069"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30" name="Rectangle 29" descr="Profile Without Photo">
            <a:extLst>
              <a:ext uri="{FF2B5EF4-FFF2-40B4-BE49-F238E27FC236}">
                <a16:creationId xmlns:a16="http://schemas.microsoft.com/office/drawing/2014/main" id="{56C4AF74-02F0-4A55-BA1E-D968151F6BE3}"/>
              </a:ext>
            </a:extLst>
          </p:cNvPr>
          <p:cNvSpPr/>
          <p:nvPr/>
        </p:nvSpPr>
        <p:spPr>
          <a:xfrm>
            <a:off x="289722" y="4376719"/>
            <a:ext cx="1599968" cy="46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dirty="0">
                <a:solidFill>
                  <a:schemeClr val="tx1"/>
                </a:solidFill>
              </a:rPr>
              <a:t>       </a:t>
            </a:r>
            <a:r>
              <a:rPr lang="el-GR" sz="1600" dirty="0">
                <a:solidFill>
                  <a:schemeClr val="tx1"/>
                </a:solidFill>
              </a:rPr>
              <a:t>Πολιτικοί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B8AC8E4-BB12-422D-88B6-6BED5C5A85CE}"/>
              </a:ext>
            </a:extLst>
          </p:cNvPr>
          <p:cNvSpPr/>
          <p:nvPr/>
        </p:nvSpPr>
        <p:spPr>
          <a:xfrm>
            <a:off x="1360991" y="6198734"/>
            <a:ext cx="1332000" cy="46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>
                <a:solidFill>
                  <a:schemeClr val="tx1"/>
                </a:solidFill>
              </a:rPr>
              <a:t>Αναγλύφου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9" name="Picture 58" descr="Shadow">
            <a:extLst>
              <a:ext uri="{FF2B5EF4-FFF2-40B4-BE49-F238E27FC236}">
                <a16:creationId xmlns:a16="http://schemas.microsoft.com/office/drawing/2014/main" id="{E0D52A11-8536-4764-9F84-E2062F634E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2187" r="9778" b="8282"/>
          <a:stretch/>
        </p:blipFill>
        <p:spPr>
          <a:xfrm>
            <a:off x="8950184" y="3528091"/>
            <a:ext cx="1970862" cy="67909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33EE306-C27B-4AAB-B144-4045F4FFB0DE}"/>
              </a:ext>
            </a:extLst>
          </p:cNvPr>
          <p:cNvSpPr/>
          <p:nvPr/>
        </p:nvSpPr>
        <p:spPr>
          <a:xfrm>
            <a:off x="6290761" y="4348266"/>
            <a:ext cx="2178696" cy="66245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>
                <a:solidFill>
                  <a:schemeClr val="tx1"/>
                </a:solidFill>
              </a:rPr>
              <a:t>Ποσοτικοί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 descr="Profile Photo Placeholder">
            <a:extLst>
              <a:ext uri="{FF2B5EF4-FFF2-40B4-BE49-F238E27FC236}">
                <a16:creationId xmlns:a16="http://schemas.microsoft.com/office/drawing/2014/main" id="{D4FE652F-B3B4-4A3D-934D-E2D047ADFE60}"/>
              </a:ext>
            </a:extLst>
          </p:cNvPr>
          <p:cNvSpPr/>
          <p:nvPr/>
        </p:nvSpPr>
        <p:spPr>
          <a:xfrm>
            <a:off x="11384260" y="1039939"/>
            <a:ext cx="638748" cy="592719"/>
          </a:xfrm>
          <a:prstGeom prst="rect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34" t="-4603" r="-4876" b="-3069"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4" name="Group 123" descr="Profile Without Photo">
            <a:extLst>
              <a:ext uri="{FF2B5EF4-FFF2-40B4-BE49-F238E27FC236}">
                <a16:creationId xmlns:a16="http://schemas.microsoft.com/office/drawing/2014/main" id="{0DE4C3B6-0BD6-4E47-8897-1AEF722664BD}"/>
              </a:ext>
            </a:extLst>
          </p:cNvPr>
          <p:cNvGrpSpPr/>
          <p:nvPr/>
        </p:nvGrpSpPr>
        <p:grpSpPr>
          <a:xfrm>
            <a:off x="6387278" y="4445901"/>
            <a:ext cx="4186614" cy="943152"/>
            <a:chOff x="2662169" y="3629010"/>
            <a:chExt cx="4011298" cy="973834"/>
          </a:xfrm>
        </p:grpSpPr>
        <p:pic>
          <p:nvPicPr>
            <p:cNvPr id="65" name="Picture 64" descr="Shadow">
              <a:extLst>
                <a:ext uri="{FF2B5EF4-FFF2-40B4-BE49-F238E27FC236}">
                  <a16:creationId xmlns:a16="http://schemas.microsoft.com/office/drawing/2014/main" id="{B078A397-732E-4B5A-A229-31DC127C6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62187" r="9778" b="8282"/>
            <a:stretch/>
          </p:blipFill>
          <p:spPr>
            <a:xfrm>
              <a:off x="2662169" y="3901660"/>
              <a:ext cx="2037003" cy="70118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C6D05C-1014-4445-90A3-E1677A9676F6}"/>
                </a:ext>
              </a:extLst>
            </p:cNvPr>
            <p:cNvSpPr/>
            <p:nvPr/>
          </p:nvSpPr>
          <p:spPr>
            <a:xfrm>
              <a:off x="5025180" y="3629010"/>
              <a:ext cx="1648287" cy="5831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>
                  <a:solidFill>
                    <a:schemeClr val="tx1"/>
                  </a:solidFill>
                </a:rPr>
                <a:t>     Ποιοτικοί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34" descr="Hierarchy Level 3 Item 4">
            <a:extLst>
              <a:ext uri="{FF2B5EF4-FFF2-40B4-BE49-F238E27FC236}">
                <a16:creationId xmlns:a16="http://schemas.microsoft.com/office/drawing/2014/main" id="{D3F63E85-353C-47AE-A7E6-66AAB4E3FA0B}"/>
              </a:ext>
            </a:extLst>
          </p:cNvPr>
          <p:cNvGrpSpPr/>
          <p:nvPr/>
        </p:nvGrpSpPr>
        <p:grpSpPr>
          <a:xfrm>
            <a:off x="8708563" y="4482077"/>
            <a:ext cx="2013389" cy="962448"/>
            <a:chOff x="6138734" y="4460831"/>
            <a:chExt cx="2013389" cy="962448"/>
          </a:xfrm>
        </p:grpSpPr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DBCDF41A-0F95-43AF-8067-F81B20A7DBA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253052" y="4535369"/>
              <a:ext cx="304631" cy="155555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 descr="Shadow">
              <a:extLst>
                <a:ext uri="{FF2B5EF4-FFF2-40B4-BE49-F238E27FC236}">
                  <a16:creationId xmlns:a16="http://schemas.microsoft.com/office/drawing/2014/main" id="{69FBFAA8-3373-4DA1-A088-7E3496CF5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62187" r="9778" b="8282"/>
            <a:stretch/>
          </p:blipFill>
          <p:spPr>
            <a:xfrm>
              <a:off x="6138734" y="4722095"/>
              <a:ext cx="2013389" cy="701184"/>
            </a:xfrm>
            <a:prstGeom prst="rect">
              <a:avLst/>
            </a:prstGeom>
          </p:spPr>
        </p:pic>
      </p:grpSp>
      <p:cxnSp>
        <p:nvCxnSpPr>
          <p:cNvPr id="105" name="Straight Connector 104" descr="Hierarchy lines">
            <a:extLst>
              <a:ext uri="{FF2B5EF4-FFF2-40B4-BE49-F238E27FC236}">
                <a16:creationId xmlns:a16="http://schemas.microsoft.com/office/drawing/2014/main" id="{2941C472-2906-48B9-AFCF-945E11AFC270}"/>
              </a:ext>
            </a:extLst>
          </p:cNvPr>
          <p:cNvCxnSpPr>
            <a:cxnSpLocks/>
          </p:cNvCxnSpPr>
          <p:nvPr/>
        </p:nvCxnSpPr>
        <p:spPr>
          <a:xfrm>
            <a:off x="3291600" y="3600450"/>
            <a:ext cx="0" cy="139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 descr="Hierarchy lines">
            <a:extLst>
              <a:ext uri="{FF2B5EF4-FFF2-40B4-BE49-F238E27FC236}">
                <a16:creationId xmlns:a16="http://schemas.microsoft.com/office/drawing/2014/main" id="{2BC65502-671D-4CF6-90D6-96E15B4593B0}"/>
              </a:ext>
            </a:extLst>
          </p:cNvPr>
          <p:cNvCxnSpPr>
            <a:cxnSpLocks/>
          </p:cNvCxnSpPr>
          <p:nvPr/>
        </p:nvCxnSpPr>
        <p:spPr>
          <a:xfrm>
            <a:off x="7030800" y="3600450"/>
            <a:ext cx="0" cy="139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 descr="Hierarchy lines">
            <a:extLst>
              <a:ext uri="{FF2B5EF4-FFF2-40B4-BE49-F238E27FC236}">
                <a16:creationId xmlns:a16="http://schemas.microsoft.com/office/drawing/2014/main" id="{88D688D4-3F2D-4EA8-9BD3-34D2E03882AF}"/>
              </a:ext>
            </a:extLst>
          </p:cNvPr>
          <p:cNvCxnSpPr>
            <a:cxnSpLocks/>
          </p:cNvCxnSpPr>
          <p:nvPr/>
        </p:nvCxnSpPr>
        <p:spPr>
          <a:xfrm>
            <a:off x="8900400" y="3600450"/>
            <a:ext cx="0" cy="139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76B9E5F-9701-4F44-820C-EB26351559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40" y="637680"/>
            <a:ext cx="658812" cy="80451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C3801A7-8D15-4DDE-8452-629A708FE07A}"/>
              </a:ext>
            </a:extLst>
          </p:cNvPr>
          <p:cNvSpPr txBox="1"/>
          <p:nvPr/>
        </p:nvSpPr>
        <p:spPr>
          <a:xfrm>
            <a:off x="384126" y="3260070"/>
            <a:ext cx="204573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1000" dirty="0"/>
              <a:t>Απεικονίζουν το φυσικό και το ανθρωπογενές περιβάλλον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517CBA3-7CCB-4A90-B5BA-6599390790D8}"/>
              </a:ext>
            </a:extLst>
          </p:cNvPr>
          <p:cNvSpPr/>
          <p:nvPr/>
        </p:nvSpPr>
        <p:spPr>
          <a:xfrm>
            <a:off x="6947568" y="2863362"/>
            <a:ext cx="2920298" cy="684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Ειδικοί ή Θεματικοί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2DA7B60-8436-4991-81A9-42A705B6C0C0}"/>
              </a:ext>
            </a:extLst>
          </p:cNvPr>
          <p:cNvSpPr txBox="1"/>
          <p:nvPr/>
        </p:nvSpPr>
        <p:spPr>
          <a:xfrm>
            <a:off x="8948014" y="3464674"/>
            <a:ext cx="185863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1000" dirty="0"/>
              <a:t>Παρουσιάζουν την κατανομή ενός φαινομένου στον χώρο</a:t>
            </a:r>
          </a:p>
        </p:txBody>
      </p:sp>
      <p:pic>
        <p:nvPicPr>
          <p:cNvPr id="93" name="Picture 92" descr="Shadow">
            <a:extLst>
              <a:ext uri="{FF2B5EF4-FFF2-40B4-BE49-F238E27FC236}">
                <a16:creationId xmlns:a16="http://schemas.microsoft.com/office/drawing/2014/main" id="{F93948CB-3190-453D-9CBB-6FE66168B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2187" r="9778" b="8282"/>
          <a:stretch/>
        </p:blipFill>
        <p:spPr>
          <a:xfrm>
            <a:off x="74200" y="4545182"/>
            <a:ext cx="1888331" cy="701184"/>
          </a:xfrm>
          <a:prstGeom prst="rect">
            <a:avLst/>
          </a:prstGeom>
        </p:spPr>
      </p:pic>
      <p:pic>
        <p:nvPicPr>
          <p:cNvPr id="96" name="Picture 95" descr="Shadow">
            <a:extLst>
              <a:ext uri="{FF2B5EF4-FFF2-40B4-BE49-F238E27FC236}">
                <a16:creationId xmlns:a16="http://schemas.microsoft.com/office/drawing/2014/main" id="{16ABD975-FCDB-4605-91BE-1BCE536258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2187" r="9778" b="8282"/>
          <a:stretch/>
        </p:blipFill>
        <p:spPr>
          <a:xfrm>
            <a:off x="2266990" y="5024197"/>
            <a:ext cx="2538920" cy="701184"/>
          </a:xfrm>
          <a:prstGeom prst="rect">
            <a:avLst/>
          </a:prstGeom>
        </p:spPr>
      </p:pic>
      <p:pic>
        <p:nvPicPr>
          <p:cNvPr id="104" name="Picture 103" descr="Shadow">
            <a:extLst>
              <a:ext uri="{FF2B5EF4-FFF2-40B4-BE49-F238E27FC236}">
                <a16:creationId xmlns:a16="http://schemas.microsoft.com/office/drawing/2014/main" id="{A1D67D8F-9B0D-456D-9717-9C0AC72B89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2187" r="9778" b="8282"/>
          <a:stretch/>
        </p:blipFill>
        <p:spPr>
          <a:xfrm>
            <a:off x="1211383" y="6349198"/>
            <a:ext cx="1888331" cy="701184"/>
          </a:xfrm>
          <a:prstGeom prst="rect">
            <a:avLst/>
          </a:prstGeom>
        </p:spPr>
      </p:pic>
      <p:pic>
        <p:nvPicPr>
          <p:cNvPr id="106" name="Picture 105" descr="Shadow">
            <a:extLst>
              <a:ext uri="{FF2B5EF4-FFF2-40B4-BE49-F238E27FC236}">
                <a16:creationId xmlns:a16="http://schemas.microsoft.com/office/drawing/2014/main" id="{DD799848-F414-40A6-92BC-F1B97989A8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2187" r="9778" b="8282"/>
          <a:stretch/>
        </p:blipFill>
        <p:spPr>
          <a:xfrm>
            <a:off x="3983174" y="6316142"/>
            <a:ext cx="1888331" cy="701184"/>
          </a:xfrm>
          <a:prstGeom prst="rect">
            <a:avLst/>
          </a:prstGeom>
        </p:spPr>
      </p:pic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BD5CF33-B75B-4311-811F-06F0374BC29F}"/>
              </a:ext>
            </a:extLst>
          </p:cNvPr>
          <p:cNvCxnSpPr/>
          <p:nvPr/>
        </p:nvCxnSpPr>
        <p:spPr>
          <a:xfrm flipH="1">
            <a:off x="1466552" y="3301846"/>
            <a:ext cx="1226439" cy="97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8DE2663-384F-4002-B62F-0EEEEFF1E540}"/>
              </a:ext>
            </a:extLst>
          </p:cNvPr>
          <p:cNvCxnSpPr/>
          <p:nvPr/>
        </p:nvCxnSpPr>
        <p:spPr>
          <a:xfrm>
            <a:off x="2919386" y="3429000"/>
            <a:ext cx="128508" cy="108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FA27458A-4D21-4646-A62E-7501CC2AEB72}"/>
              </a:ext>
            </a:extLst>
          </p:cNvPr>
          <p:cNvCxnSpPr/>
          <p:nvPr/>
        </p:nvCxnSpPr>
        <p:spPr>
          <a:xfrm flipH="1">
            <a:off x="6387279" y="3631147"/>
            <a:ext cx="643521" cy="64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399B487-3193-49F0-8D70-F5E4F056ADAB}"/>
              </a:ext>
            </a:extLst>
          </p:cNvPr>
          <p:cNvCxnSpPr/>
          <p:nvPr/>
        </p:nvCxnSpPr>
        <p:spPr>
          <a:xfrm>
            <a:off x="8577058" y="3651698"/>
            <a:ext cx="256563" cy="655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DCF3215F-2833-4B2D-B151-76D3003178A5}"/>
              </a:ext>
            </a:extLst>
          </p:cNvPr>
          <p:cNvCxnSpPr/>
          <p:nvPr/>
        </p:nvCxnSpPr>
        <p:spPr>
          <a:xfrm>
            <a:off x="4321397" y="3429000"/>
            <a:ext cx="819844" cy="262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CBFAA054-53A7-4491-A735-A23FEB8B51BD}"/>
              </a:ext>
            </a:extLst>
          </p:cNvPr>
          <p:cNvCxnSpPr/>
          <p:nvPr/>
        </p:nvCxnSpPr>
        <p:spPr>
          <a:xfrm flipH="1">
            <a:off x="1618107" y="3528091"/>
            <a:ext cx="1074884" cy="252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0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128A-BE18-4883-AA0D-EB905ACD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93F4A8-38DF-4056-9B51-5FC2AE15B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037" y="2912269"/>
            <a:ext cx="2762250" cy="16573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2B33F-2CB0-47BC-92EF-869E0EB0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95250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71F6-A5AE-47E1-8531-A12A795F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BEA743-7CB1-4C26-B209-C41ADA8BE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375" y="727392"/>
            <a:ext cx="7591046" cy="5693285"/>
          </a:xfrm>
        </p:spPr>
      </p:pic>
    </p:spTree>
    <p:extLst>
      <p:ext uri="{BB962C8B-B14F-4D97-AF65-F5344CB8AC3E}">
        <p14:creationId xmlns:p14="http://schemas.microsoft.com/office/powerpoint/2010/main" val="41739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9AE-E3FA-4E07-ADA9-8AB6F108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Ετησια παραγωγη</a:t>
            </a:r>
            <a:br>
              <a:rPr lang="el-GR" sz="1600" dirty="0"/>
            </a:br>
            <a:r>
              <a:rPr lang="el-GR" sz="1600" dirty="0"/>
              <a:t> πετρελαιου 2014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928A4-D3F6-4733-9A57-FC5276C18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450" y="316533"/>
            <a:ext cx="7137892" cy="6004753"/>
          </a:xfrm>
        </p:spPr>
      </p:pic>
    </p:spTree>
    <p:extLst>
      <p:ext uri="{BB962C8B-B14F-4D97-AF65-F5344CB8AC3E}">
        <p14:creationId xmlns:p14="http://schemas.microsoft.com/office/powerpoint/2010/main" val="301386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F24B-EB81-4B42-84F1-7465E518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96ACF-DBC8-4ED2-934C-7A74893A4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019" y="495437"/>
            <a:ext cx="5942233" cy="4981465"/>
          </a:xfrm>
        </p:spPr>
      </p:pic>
    </p:spTree>
    <p:extLst>
      <p:ext uri="{BB962C8B-B14F-4D97-AF65-F5344CB8AC3E}">
        <p14:creationId xmlns:p14="http://schemas.microsoft.com/office/powerpoint/2010/main" val="104588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F0E7-A7DE-4C2D-AA4F-596E7A68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3140EA-2808-49F8-866A-D46D21F15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069" y="322726"/>
            <a:ext cx="5965774" cy="6264064"/>
          </a:xfrm>
        </p:spPr>
      </p:pic>
    </p:spTree>
    <p:extLst>
      <p:ext uri="{BB962C8B-B14F-4D97-AF65-F5344CB8AC3E}">
        <p14:creationId xmlns:p14="http://schemas.microsoft.com/office/powerpoint/2010/main" val="231176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714D-2452-4471-8C30-7F21A741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Χαρτης παγκοσμιας </a:t>
            </a:r>
            <a:br>
              <a:rPr lang="el-GR" sz="2000" dirty="0"/>
            </a:br>
            <a:r>
              <a:rPr lang="el-GR" sz="2000" dirty="0"/>
              <a:t>αγροτικησ παραγωγησ </a:t>
            </a:r>
            <a:br>
              <a:rPr lang="el-GR" sz="2000" dirty="0"/>
            </a:br>
            <a:r>
              <a:rPr lang="el-GR" sz="2000" dirty="0"/>
              <a:t>ετουσ 2009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189DF-F4DF-4AC2-AB98-D22C9171A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7787" y="2374106"/>
            <a:ext cx="2190750" cy="27336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132E7-BAD9-406D-B309-0A61F9204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508" y="985567"/>
            <a:ext cx="7203597" cy="55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43B7-6997-43D4-9E6E-19892CB1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l-GR" sz="2000" dirty="0"/>
            </a:br>
            <a:br>
              <a:rPr lang="el-GR" sz="2000" dirty="0"/>
            </a:br>
            <a:r>
              <a:rPr lang="el-GR" sz="2000" dirty="0"/>
              <a:t>Χαρτησ Υψουσ βροχησ σε</a:t>
            </a:r>
            <a:r>
              <a:rPr lang="en-US" sz="2000" dirty="0"/>
              <a:t> </a:t>
            </a:r>
            <a:r>
              <a:rPr lang="el-GR" sz="2000" dirty="0"/>
              <a:t>χιλιοστα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FF0368-4E98-48B2-8BBD-EFFE0C27D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28207"/>
            <a:ext cx="4518991" cy="5745250"/>
          </a:xfrm>
        </p:spPr>
      </p:pic>
    </p:spTree>
    <p:extLst>
      <p:ext uri="{BB962C8B-B14F-4D97-AF65-F5344CB8AC3E}">
        <p14:creationId xmlns:p14="http://schemas.microsoft.com/office/powerpoint/2010/main" val="272022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786F-C148-4F8F-BBFA-5216B300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AEE399-E00C-419A-8C13-405B1DCED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062" y="228600"/>
            <a:ext cx="10157792" cy="6559784"/>
          </a:xfrm>
        </p:spPr>
      </p:pic>
    </p:spTree>
    <p:extLst>
      <p:ext uri="{BB962C8B-B14F-4D97-AF65-F5344CB8AC3E}">
        <p14:creationId xmlns:p14="http://schemas.microsoft.com/office/powerpoint/2010/main" val="114585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ECB2-3835-4987-88BB-951399A5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B3771E-0F12-4487-A3A2-A3015B04B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3748" y="760738"/>
            <a:ext cx="6641122" cy="4516939"/>
          </a:xfrm>
        </p:spPr>
      </p:pic>
    </p:spTree>
    <p:extLst>
      <p:ext uri="{BB962C8B-B14F-4D97-AF65-F5344CB8AC3E}">
        <p14:creationId xmlns:p14="http://schemas.microsoft.com/office/powerpoint/2010/main" val="57075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5F20-5F4A-4BFA-A697-214475A2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l-GR" sz="2000" dirty="0"/>
            </a:br>
            <a:br>
              <a:rPr lang="el-GR" sz="2000" dirty="0"/>
            </a:br>
            <a:r>
              <a:rPr lang="el-GR" sz="2000" dirty="0"/>
              <a:t>Χαρτησ πληθυσμου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DE3A04-0120-4239-8930-86A0D161F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187" y="1191176"/>
            <a:ext cx="5304331" cy="5388527"/>
          </a:xfrm>
        </p:spPr>
      </p:pic>
    </p:spTree>
    <p:extLst>
      <p:ext uri="{BB962C8B-B14F-4D97-AF65-F5344CB8AC3E}">
        <p14:creationId xmlns:p14="http://schemas.microsoft.com/office/powerpoint/2010/main" val="317904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2C3F-B821-48BE-AE9D-77EC7241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Γεωφυσικοσ χαρτησ</a:t>
            </a:r>
            <a:br>
              <a:rPr lang="el-GR" dirty="0"/>
            </a:br>
            <a:r>
              <a:rPr lang="el-GR" dirty="0"/>
              <a:t>     ελλαδασ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F552C1-2186-4D79-AFA0-453765D01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848" y="529904"/>
            <a:ext cx="4663091" cy="5694415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D775C12-5BB8-4226-A47F-0460A3200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93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C59A-8658-41DF-8EA3-74ADB75A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57415C-3C7F-42DB-8414-343EDE210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895" y="1019339"/>
            <a:ext cx="6652959" cy="563987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AC933A-3AB1-4716-850A-71359356680C}"/>
              </a:ext>
            </a:extLst>
          </p:cNvPr>
          <p:cNvSpPr txBox="1"/>
          <p:nvPr/>
        </p:nvSpPr>
        <p:spPr>
          <a:xfrm>
            <a:off x="1440581" y="5265136"/>
            <a:ext cx="296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bg1">
                  <a:lumMod val="50000"/>
                </a:schemeClr>
              </a:solidFill>
              <a:hlinkClick r:id="rId3" tooltip="βίαιος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  <a:hlinkClick r:id="rId3" tooltip="βίαιο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Ριπή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: βίαιη, σφοδρή κίνηση (συνήθως του ανέμου)</a:t>
            </a:r>
          </a:p>
        </p:txBody>
      </p:sp>
    </p:spTree>
    <p:extLst>
      <p:ext uri="{BB962C8B-B14F-4D97-AF65-F5344CB8AC3E}">
        <p14:creationId xmlns:p14="http://schemas.microsoft.com/office/powerpoint/2010/main" val="219344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95C5-4C6B-47A3-A6D5-0359F772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Γεωφυσικοσ χαρτησ</a:t>
            </a:r>
            <a:br>
              <a:rPr lang="el-GR" dirty="0"/>
            </a:br>
            <a:r>
              <a:rPr lang="el-GR" dirty="0"/>
              <a:t>     ευρωπησ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B86F83EC-E92A-488F-982C-ED166A827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689" y="437323"/>
            <a:ext cx="5809696" cy="5809696"/>
          </a:xfrm>
        </p:spPr>
      </p:pic>
    </p:spTree>
    <p:extLst>
      <p:ext uri="{BB962C8B-B14F-4D97-AF65-F5344CB8AC3E}">
        <p14:creationId xmlns:p14="http://schemas.microsoft.com/office/powerpoint/2010/main" val="217565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F9C1-1673-49CF-9543-575340A4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B485-EB6A-4643-A936-592ED933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Σύμφωνα με την πρώτη διαφάνεια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σε ποιά κατηγορία και ποιό είδος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Θα έλεγες ότι ανήκει ο χάρτης;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01B60-5BE9-4E59-A483-A177EBE2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804519"/>
            <a:ext cx="4472608" cy="5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73DF-4BD3-4B70-8F3A-AA4FA9B1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0DF821-ADF5-4D76-9618-644D519DE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3412" y="208282"/>
            <a:ext cx="4692006" cy="6205178"/>
          </a:xfrm>
        </p:spPr>
      </p:pic>
    </p:spTree>
    <p:extLst>
      <p:ext uri="{BB962C8B-B14F-4D97-AF65-F5344CB8AC3E}">
        <p14:creationId xmlns:p14="http://schemas.microsoft.com/office/powerpoint/2010/main" val="302368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0FD5-EA2C-471B-8E5C-1B2E4357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Χαρτησ τησ ισπανιασ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B4218-3F32-46D0-8F20-45A32D6F3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2474" y="1067697"/>
            <a:ext cx="6649555" cy="4722606"/>
          </a:xfrm>
        </p:spPr>
      </p:pic>
    </p:spTree>
    <p:extLst>
      <p:ext uri="{BB962C8B-B14F-4D97-AF65-F5344CB8AC3E}">
        <p14:creationId xmlns:p14="http://schemas.microsoft.com/office/powerpoint/2010/main" val="288582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6B2B-0724-4A62-8809-FAE1AC72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B920F-A9B2-43EA-8E0F-F9E93DD2B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086" y="1461052"/>
            <a:ext cx="7163335" cy="4243250"/>
          </a:xfrm>
        </p:spPr>
      </p:pic>
    </p:spTree>
    <p:extLst>
      <p:ext uri="{BB962C8B-B14F-4D97-AF65-F5344CB8AC3E}">
        <p14:creationId xmlns:p14="http://schemas.microsoft.com/office/powerpoint/2010/main" val="13899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9828-E35A-4C9C-9603-D3727B57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EE3B87-950A-4FB1-A4EC-55519AD85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809" y="658632"/>
            <a:ext cx="7354957" cy="5540735"/>
          </a:xfrm>
        </p:spPr>
      </p:pic>
    </p:spTree>
    <p:extLst>
      <p:ext uri="{BB962C8B-B14F-4D97-AF65-F5344CB8AC3E}">
        <p14:creationId xmlns:p14="http://schemas.microsoft.com/office/powerpoint/2010/main" val="294082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7B43-AB74-41FA-B52A-E2CD94EF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AEFF16-78BD-430A-9157-EA6E888AE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492" y="804519"/>
            <a:ext cx="9194058" cy="5675794"/>
          </a:xfrm>
        </p:spPr>
      </p:pic>
    </p:spTree>
    <p:extLst>
      <p:ext uri="{BB962C8B-B14F-4D97-AF65-F5344CB8AC3E}">
        <p14:creationId xmlns:p14="http://schemas.microsoft.com/office/powerpoint/2010/main" val="270173611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0283905_Minimal organization chart_SL_V1.potx" id="{6CB60823-5E0D-4FF5-9CD4-3A502E94C2D8}" vid="{33246953-97D2-4918-945A-EF83BD45C9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244D90F-BC70-4417-9AB2-785C18829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4C92B-60FB-48AC-ABE1-1B32F811B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5190B0-1276-4FEB-AC44-8CFD406194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 organization chart</Template>
  <TotalTime>196</TotalTime>
  <Words>99</Words>
  <Application>Microsoft Office PowerPoint</Application>
  <PresentationFormat>Ευρεία οθόνη</PresentationFormat>
  <Paragraphs>27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Gallery</vt:lpstr>
      <vt:lpstr>ΧΑΡΤΕΣ</vt:lpstr>
      <vt:lpstr>Γεωφυσικοσ χαρτησ      ελλαδασ</vt:lpstr>
      <vt:lpstr>Γεωφυσικοσ χαρτησ      ευρωπησ</vt:lpstr>
      <vt:lpstr>Παρουσίαση του PowerPoint</vt:lpstr>
      <vt:lpstr>Παρουσίαση του PowerPoint</vt:lpstr>
      <vt:lpstr>Χαρτησ τησ ισπανιασ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Ετησια παραγωγη  πετρελαιου 2014</vt:lpstr>
      <vt:lpstr>Παρουσίαση του PowerPoint</vt:lpstr>
      <vt:lpstr>Παρουσίαση του PowerPoint</vt:lpstr>
      <vt:lpstr>Χαρτης παγκοσμιας  αγροτικησ παραγωγησ  ετουσ 2009</vt:lpstr>
      <vt:lpstr>  Χαρτησ Υψουσ βροχησ σε χιλιοστα</vt:lpstr>
      <vt:lpstr>Παρουσίαση του PowerPoint</vt:lpstr>
      <vt:lpstr>Παρουσίαση του PowerPoint</vt:lpstr>
      <vt:lpstr>  Χαρτησ πληθυσμου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Chart</dc:title>
  <dc:creator>Magda</dc:creator>
  <cp:lastModifiedBy>USER</cp:lastModifiedBy>
  <cp:revision>15</cp:revision>
  <dcterms:created xsi:type="dcterms:W3CDTF">2020-09-20T09:43:55Z</dcterms:created>
  <dcterms:modified xsi:type="dcterms:W3CDTF">2024-04-03T18:57:50Z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